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2" r:id="rId5"/>
    <p:sldId id="273" r:id="rId6"/>
    <p:sldId id="275" r:id="rId7"/>
    <p:sldId id="276" r:id="rId8"/>
    <p:sldId id="277" r:id="rId9"/>
    <p:sldId id="279" r:id="rId10"/>
    <p:sldId id="278" r:id="rId11"/>
    <p:sldId id="280" r:id="rId12"/>
    <p:sldId id="281" r:id="rId13"/>
    <p:sldId id="282" r:id="rId14"/>
    <p:sldId id="283" r:id="rId15"/>
    <p:sldId id="265" r:id="rId16"/>
    <p:sldId id="266" r:id="rId17"/>
    <p:sldId id="267" r:id="rId18"/>
    <p:sldId id="268" r:id="rId19"/>
    <p:sldId id="269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EB9C-08F4-49F8-9D9C-511DA85A4A91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2C0A-74B5-465D-9397-599B5A733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Озера и озерно-речные системы Беларуси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3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4282" y="0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Озера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эворзионным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типом котловин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достаточно широко распространены на территории Белорусского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Поозерья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в полосе краевых образований, так и в языковой части ледника. Их чертами является не значительная площадь (средняя – 0.98 км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Но это достаточно глубокие озера (20-30 м, средняя – 7.0 м),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котловинообразной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подводной частью и крутыми высокими склонами (оз. Светлое,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Рудаково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Глубелька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Мядельский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 и др.).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 b="16666"/>
          <a:stretch>
            <a:fillRect/>
          </a:stretch>
        </p:blipFill>
        <p:spPr bwMode="auto">
          <a:xfrm>
            <a:off x="5476875" y="2357430"/>
            <a:ext cx="36671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286512" y="5000636"/>
            <a:ext cx="185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Озеро</a:t>
            </a:r>
            <a:r>
              <a:rPr lang="ru-RU" dirty="0" smtClean="0"/>
              <a:t> </a:t>
            </a:r>
            <a:r>
              <a:rPr lang="ru-RU" b="1" dirty="0" err="1" smtClean="0"/>
              <a:t>Рудаково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0"/>
            <a:ext cx="807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Сложному типу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котловин присущ сложный рисунок береговой линии, резкая смена глубин (средняя – 5.2 м), значительная площадь (средняя – 4.09 км</a:t>
            </a:r>
            <a:r>
              <a:rPr kumimoji="0" lang="ru-RU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Они формировались при участии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эворзии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термокарста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эрозии в условиях неподвижного льда и проявления инверсии ледниковой поверхности. К этому типу относятся: оз. Кривое,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Отолово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Ушачский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Лепельское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Лепельский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Неспиш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Браславский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др.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4100844" cy="27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43306" y="5286388"/>
            <a:ext cx="279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Ушачские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озера (Кривое)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3085488" cy="231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Полесский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 озерных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котловин характерен для заболоченных пространств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Полесской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низменности. Они занимают плоские понижения рельефа, мелководны и возникают в депрессиях поверхности вследствие поднятия уровня грунтовых вод. Примерами таких озер служат оз. Червонное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Житковичский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Выгоновское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Выгонощанское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Ивацевичский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Ореховское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Олтушское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Малоритский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19159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14554"/>
            <a:ext cx="2857492" cy="42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14282" y="5143512"/>
            <a:ext cx="2251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Озеро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Червонное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42910" y="357166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Суффозионные котловины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сформировались в результате просадки рыхлых пород, богатых карбонатами (лессовидные суглинки). Они характеризуются мелководностью и небольшими размерами.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14348" y="1785926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озер 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карстовыми котловинами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характерна небольшая площадь, значительная глубина (более 30 м, при средней 3.5 м), крутые невысокие склоны и воронкообразное строение подводной части. Подобные озера распространены в Брестском Полесье (оз.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Соминское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Ивацевичский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Вулька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Лунинецкий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)), в области мощного развития меловых пород и близкого их залегания к земной поверхности, в верховьях р. Турья, на водоразделе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Турья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Стоход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на водоразделе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Стоход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Стырь.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232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285728"/>
            <a:ext cx="8001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Котловины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речного типа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получили широкое распространение в поймах рек Днепровской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Неманской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643050"/>
            <a:ext cx="412374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05544" cy="68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8620" r="2804" b="862"/>
          <a:stretch>
            <a:fillRect/>
          </a:stretch>
        </p:blipFill>
        <p:spPr bwMode="auto">
          <a:xfrm>
            <a:off x="0" y="1142984"/>
            <a:ext cx="916240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"/>
            <a:ext cx="407722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378446"/>
            <a:ext cx="5000628" cy="147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4"/>
            <a:ext cx="4405315" cy="339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136" r="5270"/>
          <a:stretch>
            <a:fillRect/>
          </a:stretch>
        </p:blipFill>
        <p:spPr bwMode="auto">
          <a:xfrm>
            <a:off x="0" y="714356"/>
            <a:ext cx="9144000" cy="512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586379" cy="531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428604"/>
            <a:ext cx="2861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Ушачские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озера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 озер Республики Беларусь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Типы озерных котловин Беларуси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Характеристика крупнейших озерных систем.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Генетическая классификация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озер.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Хозяйственное использование и охрана.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Генетическая классификация озер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Мезотрофные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признаками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олиготрофии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(малокормные), глубокие и небольшие озера. Эталоном озер данного типа является оз. Долгое, а к типичным представителям относятся оз.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Болдук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Рудаково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Мядельский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Белое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Глубокский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Кривое и др.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Мезотрофные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среднеглубокие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большой площадью озера. Эталоном является оз. Нарочь, а к типичным представителям относятся оз. Мядель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Мядельский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Снуды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Струсто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Браславский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тип составляют неглубокие и мелководные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разной площадью озера. Они представлены тремя подтипами.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подтип это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слабоэвтрофные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неглубокие, со значительной площадью водоемы. Эталоном является оз.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Дривяты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 типичным представителям относятся оз.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Мястро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Лосвидо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Городокский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Полозерье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Ушачский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(Полоцкий район),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Лукомское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Второй подтип представлен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слабоэвтрофными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неглубокими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(средняя – 4-6 м) водоемами малой площади с воронкообразными ложбинными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эворзионными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котловинами.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третьему подтипу относятся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высокоэвтрофные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мелководные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разной площадью озера. Эталоном является оз.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Баторино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Мядельский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а к типичным представителям относятся оз.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Черствяты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Ушачский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Глубокский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Олтушское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Ореховское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Выгонощанское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четвертому типу относятся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дистрофирующие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мелководные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разной площадью и котловинами остаточного типа озера. Эталоном являются оз.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Жеринское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Чашникский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 и Ельня, а к типичным представителям относятся оз. Червоное,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Межужол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Докшицкий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Черное (Березовский район),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Миорский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др.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озер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мелиорация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сельское и коммунально-городское хозяйство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энергетика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добыча полезных ископаемых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производство биологической продукции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рекреация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Распределение озер по речным бассейнам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9133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Крупнейшие озера Республики Беларусь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7069562" cy="523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Самые глубокие озера Республики Беларусь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b="53571"/>
          <a:stretch>
            <a:fillRect/>
          </a:stretch>
        </p:blipFill>
        <p:spPr bwMode="auto">
          <a:xfrm>
            <a:off x="571472" y="1214422"/>
            <a:ext cx="830242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Типы озерных котловин Беларуси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2910" y="1142984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Ложбинные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озера имеют вытянутые котловины, как правило, с северо-запада на юго-восток и с севера на юг. К ним относятся наиболее глубокие (до 30 м и более, в среднем 5.4 м), но небольшие по площади водоемы  (в среднем 1.52 км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с крутыми высокими надводными и подводными  склонами (оз. Долгое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Глубокский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 – самое глубокое в Беларуси (53.7 м),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Бешенковичский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Лесковичи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Шумилинский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др.).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26393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86124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Озера с котловинами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остаточного типа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отличаются разными площадями и незначительными глубинами (в среднем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1.7 м). Склоны их чаще всего низкие, общий облик котловины плоский (оз. Дикое, Ельня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Миорский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район), Званое (Полоцкий район).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6215082"/>
            <a:ext cx="139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Озеро Ельня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Озерам с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термокарстовым типом котловин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свойственны малые площади (средняя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0.97 км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мелководность (средняя глубина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2.6 м), невысокие склоны, округлые или овальные очертания, простое строение подводной части (оз. Долгое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Россонский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район), Глубокое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Ушачский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Браславский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38100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542926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Ельно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142852"/>
            <a:ext cx="87154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озерам с котловинами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подпрудного типа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относятся наиболее значительные по площади (8.96 км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глубине (средняя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5.4 м) водоемы республики. Они образованы скоплением ледниковых вод в понижениях между моренными грядами и в крупных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гляциодепрессиях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Склоны таких озер асимметричны, ложе изобилует поднятиями и понижениями. Такой тип характерен для оз. Нарочь,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Дривяты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Освейское,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Лукомльское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071829" cy="24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3116"/>
            <a:ext cx="4762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14338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86446" y="5357826"/>
            <a:ext cx="198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Освейское</a:t>
            </a:r>
            <a:r>
              <a:rPr lang="ru-RU" dirty="0" smtClean="0"/>
              <a:t> </a:t>
            </a:r>
            <a:r>
              <a:rPr lang="ru-RU" b="1" dirty="0" smtClean="0"/>
              <a:t>озеро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F0DD3AE-84B0-42CE-9A46-3E7FA6B52ED1}"/>
</file>

<file path=customXml/itemProps2.xml><?xml version="1.0" encoding="utf-8"?>
<ds:datastoreItem xmlns:ds="http://schemas.openxmlformats.org/officeDocument/2006/customXml" ds:itemID="{19453EC2-3514-48B8-97CD-01A27AE6835D}"/>
</file>

<file path=customXml/itemProps3.xml><?xml version="1.0" encoding="utf-8"?>
<ds:datastoreItem xmlns:ds="http://schemas.openxmlformats.org/officeDocument/2006/customXml" ds:itemID="{D499DEDE-5A60-4275-84BE-D6BB35A4657D}"/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945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Озера и озерно-речные системы Беларуси</vt:lpstr>
      <vt:lpstr>Вопросы:</vt:lpstr>
      <vt:lpstr>Распределение озер по речным бассейнам</vt:lpstr>
      <vt:lpstr>Крупнейшие озера Республики Беларусь</vt:lpstr>
      <vt:lpstr>Самые глубокие озера Республики Беларусь</vt:lpstr>
      <vt:lpstr>Типы озерных котловин Беларуси</vt:lpstr>
      <vt:lpstr>Озера с котловинами остаточного типа отличаются разными площадями и незначительными глубинами (в среднем  1.7 м). Склоны их чаще всего низкие, общий облик котловины плоский (оз. Дикое, Ельня (Миорский район), Званое (Полоцкий район).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Генетическая классификация озер</vt:lpstr>
      <vt:lpstr>Использование озер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Озера и озерно-речные системы Беларуси</dc:title>
  <dc:creator>XTreme</dc:creator>
  <cp:lastModifiedBy>XTreme</cp:lastModifiedBy>
  <cp:revision>82</cp:revision>
  <dcterms:created xsi:type="dcterms:W3CDTF">2012-02-04T20:38:27Z</dcterms:created>
  <dcterms:modified xsi:type="dcterms:W3CDTF">2013-05-27T21:07:33Z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